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76" r:id="rId4"/>
    <p:sldId id="259" r:id="rId5"/>
    <p:sldId id="258" r:id="rId6"/>
    <p:sldId id="262" r:id="rId7"/>
    <p:sldId id="263" r:id="rId8"/>
    <p:sldId id="264" r:id="rId9"/>
    <p:sldId id="266" r:id="rId10"/>
    <p:sldId id="277" r:id="rId11"/>
    <p:sldId id="278" r:id="rId12"/>
    <p:sldId id="279" r:id="rId13"/>
    <p:sldId id="280" r:id="rId14"/>
    <p:sldId id="281" r:id="rId15"/>
    <p:sldId id="265" r:id="rId16"/>
    <p:sldId id="267" r:id="rId17"/>
    <p:sldId id="268" r:id="rId18"/>
    <p:sldId id="261" r:id="rId19"/>
    <p:sldId id="269" r:id="rId20"/>
    <p:sldId id="270" r:id="rId21"/>
    <p:sldId id="271" r:id="rId22"/>
    <p:sldId id="272" r:id="rId23"/>
    <p:sldId id="273" r:id="rId24"/>
    <p:sldId id="274" r:id="rId25"/>
    <p:sldId id="275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7" d="100"/>
          <a:sy n="67" d="100"/>
        </p:scale>
        <p:origin x="834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92245-1276-2F9E-D5B0-858A91816B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313E768-FFE3-7815-78D5-91112BB1C6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A52766-3E21-CB4A-82C0-46288AEC9D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06ADF-130A-4EE9-BF7A-7391C22933F6}" type="datetimeFigureOut">
              <a:rPr lang="en-US" smtClean="0"/>
              <a:t>12/18/2025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88DB7A-10EE-3704-B39C-032E9D3BBA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9E80BD-6007-1289-B37F-A3B86E5A5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90AE0-150F-4B70-8E43-8E49767670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9282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6204F-D122-27C9-090E-42FC8AF08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6F1615F-858B-AEFF-C7CF-3421CE0151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8EE5AF-DE31-5F99-ED57-439E21AAAF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06ADF-130A-4EE9-BF7A-7391C22933F6}" type="datetimeFigureOut">
              <a:rPr lang="en-US" smtClean="0"/>
              <a:t>12/18/2025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D5A380-E2F2-B1AF-0759-DA66F788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51CFAB-1B57-D8DA-9D28-F48AE83E9C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90AE0-150F-4B70-8E43-8E49767670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7301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D252860-0AF7-5AD0-FC1A-F0F7C7D49B6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0CCD87F-ED33-3366-FB71-BF447F0FA5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DD05CC-BFAE-4598-2B14-715A5CA8F0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06ADF-130A-4EE9-BF7A-7391C22933F6}" type="datetimeFigureOut">
              <a:rPr lang="en-US" smtClean="0"/>
              <a:t>12/18/2025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B40842-DBF5-EDB4-199D-93F4C8AFEB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BEBF08-6E14-6701-3F45-7D7E158A2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90AE0-150F-4B70-8E43-8E49767670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3663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67FEE2-115A-A17E-63AD-EFD34DA98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8AA150-0100-3322-EFBC-8F7B5070F9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6928C0-0033-802C-E79A-7CD6CD0D36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06ADF-130A-4EE9-BF7A-7391C22933F6}" type="datetimeFigureOut">
              <a:rPr lang="en-US" smtClean="0"/>
              <a:t>12/18/2025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AA8EB8-26C7-9467-044A-CF1E938154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8633F3-E6C8-3F6D-1147-29FF1F871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90AE0-150F-4B70-8E43-8E49767670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1662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8B423-DAF8-0E0F-6C0E-5467191286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A4F5A3-39F5-FE10-BCBD-C93CF8FD66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FF3D4A-6F8E-6A62-F4E8-B378EEA781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06ADF-130A-4EE9-BF7A-7391C22933F6}" type="datetimeFigureOut">
              <a:rPr lang="en-US" smtClean="0"/>
              <a:t>12/18/2025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2F05A8-C580-405C-D60E-84001B268D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8CABA7-CC78-7F02-3408-DB85F62C3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90AE0-150F-4B70-8E43-8E49767670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4346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7041B7-39C8-823B-CC59-35153E825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50C828-0508-4355-5B68-4317D71ED9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7D2EEB-B816-3A5B-19C1-C0A4D3F5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4C860E-1A81-1092-C9B5-8146CB3327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06ADF-130A-4EE9-BF7A-7391C22933F6}" type="datetimeFigureOut">
              <a:rPr lang="en-US" smtClean="0"/>
              <a:t>12/18/2025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F5232A-29A2-3DAC-A37D-77AB957BF3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BE3C4A-2511-851F-7953-1E61C4A064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90AE0-150F-4B70-8E43-8E49767670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4031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A5D00-0737-CE4A-B8A5-0783B1E36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F921C7-D02F-70CD-8FDC-2822B75DF5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CBED4B-4097-9EA8-D1BA-E0B9658524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B402CB-474E-B23A-B7E7-3C4D4D086E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28195B-E362-8663-33C6-56FE6C3521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95DA75-710F-65B2-961E-30840DF9AD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06ADF-130A-4EE9-BF7A-7391C22933F6}" type="datetimeFigureOut">
              <a:rPr lang="en-US" smtClean="0"/>
              <a:t>12/18/2025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16A42F6-5E2F-5825-1C6B-5BE0046985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E79B0B2-2C67-56A7-193B-69765CCE9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90AE0-150F-4B70-8E43-8E49767670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2307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EB8F7B-80F7-19C6-B80C-0C0CF3F3C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FE8FD69-092D-6BDA-D9AF-22CF64AB89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06ADF-130A-4EE9-BF7A-7391C22933F6}" type="datetimeFigureOut">
              <a:rPr lang="en-US" smtClean="0"/>
              <a:t>12/18/2025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6BE809-34ED-B5F0-8846-FE910F545D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A6C6A0-3AE3-102B-A313-9C4E69C47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90AE0-150F-4B70-8E43-8E49767670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4095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905B8BF-5605-410F-B44F-6B871103DE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06ADF-130A-4EE9-BF7A-7391C22933F6}" type="datetimeFigureOut">
              <a:rPr lang="en-US" smtClean="0"/>
              <a:t>12/18/2025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BF9717B-7E28-E366-687F-A197A2EC45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6F4F25-65E4-3A6D-97E2-32EF396800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90AE0-150F-4B70-8E43-8E49767670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6585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B9FE1C-859D-2857-DDB1-0647595117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E8714A-2C98-5B95-9336-9EA5B796BC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4214F3-EC79-61BC-7D9C-4F194A79FF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531B14-F832-5CB9-9887-5C5FB28CC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06ADF-130A-4EE9-BF7A-7391C22933F6}" type="datetimeFigureOut">
              <a:rPr lang="en-US" smtClean="0"/>
              <a:t>12/18/2025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1EE5BD-507A-353E-52F9-A753D1CE4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55F285-7269-ED7F-7469-E912875D80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90AE0-150F-4B70-8E43-8E49767670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9733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BAEE1-44BC-0EC7-C1EB-6C4110C7DF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EAD776E-5982-147A-117C-B50DC019E67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86F07E-BAB3-1705-3C79-368299BC27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CF9324-B58E-B8D8-D0DA-5A36B74DD3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06ADF-130A-4EE9-BF7A-7391C22933F6}" type="datetimeFigureOut">
              <a:rPr lang="en-US" smtClean="0"/>
              <a:t>12/18/2025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37E76E-25EB-0AB3-6842-6970C7AE98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6116AD-D76C-2558-A652-06D103ABA2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90AE0-150F-4B70-8E43-8E49767670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8009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B6A5D77-A0A2-8A52-2947-4EBC405A8C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7C1375-CAB9-E2AA-1717-3FCDE62D9B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42EC21-C9BE-5113-F6E0-5F2D9831D3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4A06ADF-130A-4EE9-BF7A-7391C22933F6}" type="datetimeFigureOut">
              <a:rPr lang="en-US" smtClean="0"/>
              <a:t>12/18/2025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2B3C76-6C60-2408-276B-3733231AD7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2067AB-4761-7DA8-277A-E5F7A6564C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6790AE0-150F-4B70-8E43-8E49767670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1850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0C09E288-CB9B-3660-66A6-85C2B1FC54AA}"/>
              </a:ext>
            </a:extLst>
          </p:cNvPr>
          <p:cNvSpPr txBox="1"/>
          <p:nvPr/>
        </p:nvSpPr>
        <p:spPr>
          <a:xfrm>
            <a:off x="0" y="0"/>
            <a:ext cx="12192000" cy="6832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6"/>
                </a:solidFill>
              </a:rPr>
              <a:t>&gt;&gt; IN THE NAME OF ALLAH, THE MOST GRACIOUS, THE MOST MERCIFUL &lt;&lt;</a:t>
            </a:r>
          </a:p>
          <a:p>
            <a:pPr algn="ctr"/>
            <a:r>
              <a:rPr lang="en-US" sz="5400" b="1" dirty="0">
                <a:solidFill>
                  <a:schemeClr val="accent5"/>
                </a:solidFill>
              </a:rPr>
              <a:t>NONLINEAR DYNAMIC ANALYSIS UNDER A SINGLE GROUND MOTION RECORD COMPUTATION AND VISUALIZATION RESPONSE SPECTRA OF ACCELERAION, VELOCITY, DISPLACEMENT DUCTILITY DAMAGE INDEX USING OPENSEES</a:t>
            </a:r>
          </a:p>
          <a:p>
            <a:pPr algn="ctr"/>
            <a:r>
              <a:rPr lang="en-US" sz="2800" b="1" dirty="0">
                <a:solidFill>
                  <a:srgbClr val="FF0000"/>
                </a:solidFill>
              </a:rPr>
              <a:t>(CONSTANT STRUCTURAL DUCTILITY RATIO RESPONSE SPECTRUM)</a:t>
            </a:r>
          </a:p>
          <a:p>
            <a:pPr algn="ctr"/>
            <a:r>
              <a:rPr lang="en-US" sz="1600" b="1" dirty="0">
                <a:solidFill>
                  <a:schemeClr val="accent6"/>
                </a:solidFill>
              </a:rPr>
              <a:t>WRITTEN BY SALAR DELAVAR GHASHGHAEI (QASHQAI)  </a:t>
            </a:r>
          </a:p>
        </p:txBody>
      </p:sp>
    </p:spTree>
    <p:extLst>
      <p:ext uri="{BB962C8B-B14F-4D97-AF65-F5344CB8AC3E}">
        <p14:creationId xmlns:p14="http://schemas.microsoft.com/office/powerpoint/2010/main" val="29135483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FC4806-FAC9-611B-000A-9961A8D065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8434544-8E2D-52DB-0D7E-883A36E265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3537" y="777738"/>
            <a:ext cx="6324925" cy="5302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0736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D998C1-92E1-97A6-A685-FC47EA8BB5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E32AD64-D312-F401-EC4B-7971C74F43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3537" y="777738"/>
            <a:ext cx="6324925" cy="5302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9985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DA5079-2062-18AE-40A3-D2391DF2FF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358BB63-4A81-9C98-4F2B-C58D432464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639" y="777738"/>
            <a:ext cx="6248721" cy="5302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6049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CBD59E-34C0-59F9-D210-DF36478060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176F94E-2439-E14F-383D-F8DF90B238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1932" y="777738"/>
            <a:ext cx="6528135" cy="5302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74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127658-20BD-7422-744C-2BD8D2A0C7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2328250-4B2B-0B76-B7E1-84CA6400E5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2588" y="777738"/>
            <a:ext cx="6286823" cy="5302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2572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F4FECB-A4BA-36E3-CFA5-09C8755E5F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9672D86-5012-1A53-3CCF-38A5D86EB2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8176" y="936497"/>
            <a:ext cx="7715647" cy="4985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0538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0124D0-8A23-1434-1CA8-DEC3D14844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6F4CE73-8A46-B747-16D5-79F2387B38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881" y="0"/>
            <a:ext cx="103322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3069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B52FA3-C5C9-7EEC-59E4-E37C81ED55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3481304-B293-64CA-D609-C52B10059C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881" y="0"/>
            <a:ext cx="103322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6929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B05C90-67EB-63BD-EECA-89A2A5C490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2B6EDA3-3E1E-6EFC-CB11-835DAF8D2E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881" y="0"/>
            <a:ext cx="103322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7428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3AC39B-BF89-6D71-4D0A-02B017BA2E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3FB3798-05B8-11B3-2C11-706936BAEC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6531" y="936497"/>
            <a:ext cx="6578938" cy="4985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8391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A4D527-182C-3B60-4E09-421863039E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93AAA8A-3BDB-87D5-FBF0-0B1FCCDF5C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3979" y="956423"/>
            <a:ext cx="5205412" cy="494515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944588F-BD52-FC93-B139-6E1DA31236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6839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3384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D0CE58-7650-48F4-683C-8146BF0B2F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854C913-3473-7C0C-1790-A1E474B5A3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7808" y="936497"/>
            <a:ext cx="6496384" cy="4985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9508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8EB524-8DFD-020E-3C93-B330003321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D0C944F-5808-61FF-80E4-87D81B6442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6238" y="936497"/>
            <a:ext cx="6299524" cy="4985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1068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5D7E6E-BFA1-3ACA-84FA-401F33DA81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534DAD0-19EC-40A5-D16E-DE215B3B33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6203" y="936497"/>
            <a:ext cx="6699594" cy="4985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3364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2EE24F-580F-7007-8CF3-25878C39BC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9D7F0F4-313D-EF00-7FCC-9ADCE13547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1695" y="0"/>
            <a:ext cx="61686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5135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E7ED73-0728-CAA7-21A0-8510C127F8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713ACCA-FC15-DB8D-FC68-52FEEEA8F2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244" y="640080"/>
            <a:ext cx="10229512" cy="557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6674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376ED5-5E0C-2C9E-1A62-F0A9ACDE65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2475280-921A-A5A0-5C33-739CF231A1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9073" y="0"/>
            <a:ext cx="68538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5433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DBBDF9-290A-CE09-35C9-ECB84AC4C7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some words&#10;&#10;AI-generated content may be incorrect.">
            <a:extLst>
              <a:ext uri="{FF2B5EF4-FFF2-40B4-BE49-F238E27FC236}">
                <a16:creationId xmlns:a16="http://schemas.microsoft.com/office/drawing/2014/main" id="{83D07172-CA71-7606-AB3A-3FEC8057B8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1650" y="2024062"/>
            <a:ext cx="8648700" cy="280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6823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3BF7EA-DC27-756F-9EAA-CFEC55CAA4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A07305B-EC76-ED29-DC4E-3002A38CF8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9989"/>
            <a:ext cx="12192000" cy="6558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9766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FCDF46-10CD-2617-2D90-ACB296357D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7D17E73-B816-AE3D-7923-22D95C3ADC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3981" y="0"/>
            <a:ext cx="82440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5553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7ADB8B-6E38-437C-3068-B8454425FD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D302C1C-0E8D-9A82-CD1B-4251078A3D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3981" y="0"/>
            <a:ext cx="82440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3173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F3A5D6-30CC-2C13-1F9C-D72363F55C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F81614E-667B-CA25-13D3-9A81092083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3981" y="0"/>
            <a:ext cx="82440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601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2A8FDC-DAF9-A547-EB2B-DF347820C0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9FB5298-0BAA-F3E5-45B3-C361C79D48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3981" y="0"/>
            <a:ext cx="82440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0640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13C105-A9A7-8415-C4B6-612A79A385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EF4C0FA-1468-33E4-0274-5334F5E023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3981" y="0"/>
            <a:ext cx="82440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6816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277</TotalTime>
  <Words>56</Words>
  <Application>Microsoft Office PowerPoint</Application>
  <PresentationFormat>Widescreen</PresentationFormat>
  <Paragraphs>4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salar dq</dc:creator>
  <cp:lastModifiedBy>salar dq</cp:lastModifiedBy>
  <cp:revision>44</cp:revision>
  <cp:lastPrinted>2025-12-18T09:19:41Z</cp:lastPrinted>
  <dcterms:created xsi:type="dcterms:W3CDTF">2025-07-19T22:10:00Z</dcterms:created>
  <dcterms:modified xsi:type="dcterms:W3CDTF">2025-12-18T09:24:14Z</dcterms:modified>
</cp:coreProperties>
</file>